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2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02.1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1 276 24575,'15'-2'0,"0"-1"0,0 0 0,-1-1 0,1-1 0,-1 0 0,0-1 0,0 0 0,-1-1 0,17-12 0,27-11 0,11-10 0,-47 25 0,2 2 0,30-15 0,46-12-1365,24-9-5461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06.7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16 24575,'1'0'0,"3"0"0,1 0 0,2-1 0,1-2 0,1-3 0,-1 1-8191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06.98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 24575,'3'-1'0,"2"-1"0,3 0 0,-2 0-8191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07.17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 24575,'2'0'0,"13"0"0,20-2 0,3 0-8191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08.2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24575,'10'0'0,"16"0"0,16 0 0,-1 0-8191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07.3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07.5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08.4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 24575,'2'0'0,"4"-1"0,2-1-8191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08.6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08.90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24575,'2'0'0,"7"0"0,8 0 0,7 0 0,1 0-8191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09.0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03.1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09.2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24575,'1'0'0,"3"0"0,1 0 0,2 0 0,3 0 0,-1 0-8191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09.4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24575,'2'0'0,"3"0"0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09.85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25.9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24575,'3'0'0,"3"0"0,1 0 0,3 0 0,4 0 0,8 0 0,8 0 0,5 0 0,4 0 0,0 0 0,-4 0 0,-7 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26.53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0 105 24575,'5'0'0,"4"0"0,4 0 0,3 0 0,5 0 0,3-3 0,4-4 0,3-2 0,-1-1 0,1-2 0,-3-1 0,-5 3 0,-3 0 0,-1 2 0,-2-3 0,-4 0-8191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27.40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9 24575,'5'0'0,"2"0"0,3 0 0,1 0 0,3 0 0,-2-1 0,-1-1 0,0 0 0,-2 0 0,2 1 0,-2 1-8191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27.79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17 24575,'2'0'0,"3"-2"0,1-1 0,1-1 0,0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28.0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6 24575,'2'0'0,"1"0"0,6 0 0,2 0 0,0-2 0,3 0 0,-3 1-8191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28.29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24575,'2'0'0,"2"0"0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28.557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43 24575,'2'0'0,"3"-1"0,2-1 0,5-2 0,3-1 0,2 0 0,1 0 0,1-2 0,0 0 0,-4 1-8191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04.3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31 24575,'1'-1'0,"6"-3"0,2-1 0,2-1 0,0 2 0,0 1 0,1 0 0,4 1 0,0-1-8191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28.77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4 24575,'2'0'0,"1"0"0,8-2 0,3 0-8191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29.0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9 24575,'2'0'0,"1"0"0,6 0 0,3 0 0,7-1 0,2-3 0,-2 1-8191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29.30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 24575,'2'0'0,"1"0"0,3 0 0,1 0 0,2 0 0,3 0 0,3 0 0,1 0 0,0 0 0,-2 0 0,-1 0 0,-4 0-8191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29.50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6 24575,'1'0'0,"3"0"0,1 0 0,1-2 0,0-1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29.71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12 24575,'2'0'0,"0"-2"0,1 0 0,4 0 0,6-1 0,1 0-8191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29.924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0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30.16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0 0 24575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36.790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9:26.70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88 1 24575,'0'35'0,"0"48"0,-14 117 0,-4-41 0,14-119 0,2-22 0,0 0 0,-2 0 0,-8 29 0,2-19-682,-9 54-1,17-70-6143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9:32.23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23245,'36'583'0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04.6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4 24575,'3'0'0,"7"-2"0,2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04.8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05.12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05.4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35 24575,'2'0'0,"0"-2"0,1 0 0,6-1 0,3-1 0,2 0 0,3 0 0,0-1 0,-2 0 0,-2 2 0,-3 1-8191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05.6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4T17:18:06.4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24575,'2'0'0,"3"2"0,6 3 0,6 2 0,3 2 0,3 0 0,0 1 0,-2-2 0,-3-2 0,-4-2-8191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0510-4D87-37C0-5627-AB02A3F2FB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BFCBB-D5B1-38F6-79E5-ED78955EE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86429-7AB1-FC34-94B8-608F1A70A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3508F-86D8-4EA7-A430-220B1C061DB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3A3AF-EA5E-C6B1-BC5B-0FDA4759D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EE3C6-F92A-0922-9860-FEAEEAF0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3759-7FC1-4BD1-824D-211584F97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38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F35B-9826-19B5-1452-62F1515AF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D2CAC-A736-629E-81BF-AE3DBC817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B99B6-1ABC-CCBE-137C-07BD09850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3508F-86D8-4EA7-A430-220B1C061DB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FE58F-BED8-410F-F418-AA605DE8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B6F2C-6B2A-D816-00F3-ABA6F8B5B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3759-7FC1-4BD1-824D-211584F97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43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BBCCDF-56DB-F249-2B73-CED393051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1AB730-0009-55E4-EFF5-CBB9A59AB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ECE4E-135E-98C8-7A24-77A6EB47D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3508F-86D8-4EA7-A430-220B1C061DB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57080-87F4-55FD-DAAD-17EA48207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E9AC5-5D4C-B617-762A-31ED8C432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3759-7FC1-4BD1-824D-211584F97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3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58176-FE25-A036-8793-52F42616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4A38C-0EE6-CC90-FB0D-16B5547F0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4779A-A1C6-28F0-6A0D-CE3525C8D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3508F-86D8-4EA7-A430-220B1C061DB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572AB-9581-138E-4D0D-B4BA5831E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DBC74-76E1-7AC0-A312-F2EA648F8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3759-7FC1-4BD1-824D-211584F97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B6A76-DF17-9963-B3E2-956805DE8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34743-D580-CFB2-94E1-37023F460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382E3-B0E7-B244-C350-3B088BE8E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3508F-86D8-4EA7-A430-220B1C061DB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4157D-BFC6-A0B5-2EE8-635EB4127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DF629-3765-E879-A4D9-D4954FF5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3759-7FC1-4BD1-824D-211584F97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91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1A00-509C-387A-381F-9E4457D4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0E3DB-9CEA-A044-EB43-776B8506C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40C6F8-6881-7403-2C30-C8164E3EB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D0F47-BDCA-240F-E2CD-86674A41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3508F-86D8-4EA7-A430-220B1C061DB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E7D80-B490-BE4C-459F-824999FA8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4B97C-052C-E85E-5229-1400E714B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3759-7FC1-4BD1-824D-211584F97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02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8E256-3979-45E7-5FA9-E5C8F08C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7B384-76B6-133D-518A-672891333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9DC61-C971-2D9D-FDF6-6D3D79D63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7C38F-3BE0-C43F-6323-72089CE1E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773DB1-C890-23AA-D447-3655ED757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6B6C02-13A9-9144-2BEA-431094606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3508F-86D8-4EA7-A430-220B1C061DB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2D538F-3F1E-B3F2-791A-CF72F669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D95DCE-4B56-2983-FB18-531D7F0CF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3759-7FC1-4BD1-824D-211584F97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4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E9BD0-9B16-F2F7-1B2F-9B2CB635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7A976D-7287-1230-B1A7-C551B0D5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3508F-86D8-4EA7-A430-220B1C061DB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9B7E0-4968-5669-9D1B-0D65ABAEC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FD3771-03AC-447F-E13C-AA5EF6141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3759-7FC1-4BD1-824D-211584F97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9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42D16B-7B7D-D080-2BC0-3C9BA087D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3508F-86D8-4EA7-A430-220B1C061DB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387150-9784-97A4-EC56-D1DA8157A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C6CB9-1A0B-B13C-2801-B898741FE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3759-7FC1-4BD1-824D-211584F97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5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A1C6-C7C3-D0F3-1E12-BAD451737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6ACD3-BECA-1518-B372-FF9B2CF94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29B1A-27F9-A070-D354-335D463BC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A456E6-FE04-5724-43EE-0D27AB5C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3508F-86D8-4EA7-A430-220B1C061DB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2A169-22D2-18F3-FA2F-598A60D5D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F15DF-AD67-B462-7EAE-0D2E95C11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3759-7FC1-4BD1-824D-211584F97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30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FECC5-07B4-3185-1A2D-494C8FF46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87038D-C7D5-7362-31F5-F22BA4029D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34F20-8387-D362-22AE-C45A03C09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09AFC-061F-56E7-73DD-34328938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3508F-86D8-4EA7-A430-220B1C061DB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7E0C73-F864-6B48-F6CE-FEDC79A33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DA4DC-28C3-098E-5EB8-CFAA3E69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83759-7FC1-4BD1-824D-211584F97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74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186BB-3728-3439-FEFC-273B1E59A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9462F-EF73-3519-96BE-78120479B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50FE6-5233-0875-7E0E-1E81C3DDC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03508F-86D8-4EA7-A430-220B1C061DB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45C50-A100-0F8A-1FA1-20F6BD4AB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6342F-AD61-ADE1-06F2-547507FF8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A83759-7FC1-4BD1-824D-211584F971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8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.png"/><Relationship Id="rId21" Type="http://schemas.openxmlformats.org/officeDocument/2006/relationships/customXml" Target="../ink/ink11.xml"/><Relationship Id="rId42" Type="http://schemas.openxmlformats.org/officeDocument/2006/relationships/image" Target="../media/image17.png"/><Relationship Id="rId47" Type="http://schemas.openxmlformats.org/officeDocument/2006/relationships/customXml" Target="../ink/ink27.xml"/><Relationship Id="rId63" Type="http://schemas.openxmlformats.org/officeDocument/2006/relationships/customXml" Target="../ink/ink35.xml"/><Relationship Id="rId68" Type="http://schemas.openxmlformats.org/officeDocument/2006/relationships/image" Target="../media/image29.png"/><Relationship Id="rId7" Type="http://schemas.openxmlformats.org/officeDocument/2006/relationships/customXml" Target="../ink/ink3.xml"/><Relationship Id="rId2" Type="http://schemas.openxmlformats.org/officeDocument/2006/relationships/image" Target="../media/image1.jpg"/><Relationship Id="rId16" Type="http://schemas.openxmlformats.org/officeDocument/2006/relationships/customXml" Target="../ink/ink8.xml"/><Relationship Id="rId29" Type="http://schemas.openxmlformats.org/officeDocument/2006/relationships/customXml" Target="../ink/ink16.xml"/><Relationship Id="rId11" Type="http://schemas.openxmlformats.org/officeDocument/2006/relationships/customXml" Target="../ink/ink5.xml"/><Relationship Id="rId24" Type="http://schemas.openxmlformats.org/officeDocument/2006/relationships/image" Target="../media/image11.png"/><Relationship Id="rId32" Type="http://schemas.openxmlformats.org/officeDocument/2006/relationships/customXml" Target="../ink/ink18.xml"/><Relationship Id="rId37" Type="http://schemas.openxmlformats.org/officeDocument/2006/relationships/customXml" Target="../ink/ink21.xml"/><Relationship Id="rId40" Type="http://schemas.openxmlformats.org/officeDocument/2006/relationships/image" Target="../media/image16.png"/><Relationship Id="rId45" Type="http://schemas.openxmlformats.org/officeDocument/2006/relationships/customXml" Target="../ink/ink26.xml"/><Relationship Id="rId53" Type="http://schemas.openxmlformats.org/officeDocument/2006/relationships/customXml" Target="../ink/ink30.xml"/><Relationship Id="rId58" Type="http://schemas.openxmlformats.org/officeDocument/2006/relationships/image" Target="../media/image25.png"/><Relationship Id="rId66" Type="http://schemas.openxmlformats.org/officeDocument/2006/relationships/customXml" Target="../ink/ink37.xml"/><Relationship Id="rId5" Type="http://schemas.openxmlformats.org/officeDocument/2006/relationships/customXml" Target="../ink/ink2.xml"/><Relationship Id="rId61" Type="http://schemas.openxmlformats.org/officeDocument/2006/relationships/customXml" Target="../ink/ink34.xml"/><Relationship Id="rId19" Type="http://schemas.openxmlformats.org/officeDocument/2006/relationships/customXml" Target="../ink/ink10.xml"/><Relationship Id="rId14" Type="http://schemas.openxmlformats.org/officeDocument/2006/relationships/customXml" Target="../ink/ink7.xml"/><Relationship Id="rId22" Type="http://schemas.openxmlformats.org/officeDocument/2006/relationships/image" Target="../media/image10.png"/><Relationship Id="rId27" Type="http://schemas.openxmlformats.org/officeDocument/2006/relationships/customXml" Target="../ink/ink14.xml"/><Relationship Id="rId30" Type="http://schemas.openxmlformats.org/officeDocument/2006/relationships/image" Target="../media/image13.png"/><Relationship Id="rId35" Type="http://schemas.openxmlformats.org/officeDocument/2006/relationships/customXml" Target="../ink/ink20.xml"/><Relationship Id="rId43" Type="http://schemas.openxmlformats.org/officeDocument/2006/relationships/customXml" Target="../ink/ink25.xml"/><Relationship Id="rId48" Type="http://schemas.openxmlformats.org/officeDocument/2006/relationships/image" Target="../media/image20.png"/><Relationship Id="rId56" Type="http://schemas.openxmlformats.org/officeDocument/2006/relationships/image" Target="../media/image24.png"/><Relationship Id="rId64" Type="http://schemas.openxmlformats.org/officeDocument/2006/relationships/image" Target="../media/image28.png"/><Relationship Id="rId69" Type="http://schemas.openxmlformats.org/officeDocument/2006/relationships/customXml" Target="../ink/ink39.xml"/><Relationship Id="rId8" Type="http://schemas.openxmlformats.org/officeDocument/2006/relationships/image" Target="../media/image4.png"/><Relationship Id="rId51" Type="http://schemas.openxmlformats.org/officeDocument/2006/relationships/customXml" Target="../ink/ink29.xml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image" Target="../media/image14.png"/><Relationship Id="rId38" Type="http://schemas.openxmlformats.org/officeDocument/2006/relationships/customXml" Target="../ink/ink22.xml"/><Relationship Id="rId46" Type="http://schemas.openxmlformats.org/officeDocument/2006/relationships/image" Target="../media/image19.png"/><Relationship Id="rId59" Type="http://schemas.openxmlformats.org/officeDocument/2006/relationships/customXml" Target="../ink/ink33.xml"/><Relationship Id="rId67" Type="http://schemas.openxmlformats.org/officeDocument/2006/relationships/customXml" Target="../ink/ink38.xml"/><Relationship Id="rId20" Type="http://schemas.openxmlformats.org/officeDocument/2006/relationships/image" Target="../media/image9.png"/><Relationship Id="rId41" Type="http://schemas.openxmlformats.org/officeDocument/2006/relationships/customXml" Target="../ink/ink24.xml"/><Relationship Id="rId54" Type="http://schemas.openxmlformats.org/officeDocument/2006/relationships/image" Target="../media/image23.png"/><Relationship Id="rId62" Type="http://schemas.openxmlformats.org/officeDocument/2006/relationships/image" Target="../media/image27.png"/><Relationship Id="rId7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5" Type="http://schemas.openxmlformats.org/officeDocument/2006/relationships/image" Target="../media/image7.png"/><Relationship Id="rId23" Type="http://schemas.openxmlformats.org/officeDocument/2006/relationships/customXml" Target="../ink/ink12.xml"/><Relationship Id="rId28" Type="http://schemas.openxmlformats.org/officeDocument/2006/relationships/customXml" Target="../ink/ink15.xml"/><Relationship Id="rId36" Type="http://schemas.openxmlformats.org/officeDocument/2006/relationships/image" Target="../media/image15.png"/><Relationship Id="rId49" Type="http://schemas.openxmlformats.org/officeDocument/2006/relationships/customXml" Target="../ink/ink28.xml"/><Relationship Id="rId57" Type="http://schemas.openxmlformats.org/officeDocument/2006/relationships/customXml" Target="../ink/ink32.xml"/><Relationship Id="rId10" Type="http://schemas.openxmlformats.org/officeDocument/2006/relationships/image" Target="../media/image5.png"/><Relationship Id="rId31" Type="http://schemas.openxmlformats.org/officeDocument/2006/relationships/customXml" Target="../ink/ink17.xml"/><Relationship Id="rId44" Type="http://schemas.openxmlformats.org/officeDocument/2006/relationships/image" Target="../media/image18.png"/><Relationship Id="rId52" Type="http://schemas.openxmlformats.org/officeDocument/2006/relationships/image" Target="../media/image22.png"/><Relationship Id="rId60" Type="http://schemas.openxmlformats.org/officeDocument/2006/relationships/image" Target="../media/image26.png"/><Relationship Id="rId65" Type="http://schemas.openxmlformats.org/officeDocument/2006/relationships/customXml" Target="../ink/ink36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8.png"/><Relationship Id="rId39" Type="http://schemas.openxmlformats.org/officeDocument/2006/relationships/customXml" Target="../ink/ink23.xml"/><Relationship Id="rId34" Type="http://schemas.openxmlformats.org/officeDocument/2006/relationships/customXml" Target="../ink/ink19.xml"/><Relationship Id="rId50" Type="http://schemas.openxmlformats.org/officeDocument/2006/relationships/image" Target="../media/image21.png"/><Relationship Id="rId55" Type="http://schemas.openxmlformats.org/officeDocument/2006/relationships/customXml" Target="../ink/ink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image of a cloud&#10;&#10;Description automatically generated">
            <a:extLst>
              <a:ext uri="{FF2B5EF4-FFF2-40B4-BE49-F238E27FC236}">
                <a16:creationId xmlns:a16="http://schemas.microsoft.com/office/drawing/2014/main" id="{960C4117-8DAD-1B92-55BB-4705664D1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444500"/>
            <a:ext cx="8509000" cy="478631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66F17A-CC40-1BD4-A8D7-13BE7C57F79C}"/>
              </a:ext>
            </a:extLst>
          </p:cNvPr>
          <p:cNvCxnSpPr>
            <a:cxnSpLocks/>
          </p:cNvCxnSpPr>
          <p:nvPr/>
        </p:nvCxnSpPr>
        <p:spPr>
          <a:xfrm flipV="1">
            <a:off x="5526157" y="2636547"/>
            <a:ext cx="1665218" cy="353143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2EEC02-9F28-A077-B746-B1A193A1A9F8}"/>
              </a:ext>
            </a:extLst>
          </p:cNvPr>
          <p:cNvCxnSpPr>
            <a:cxnSpLocks/>
          </p:cNvCxnSpPr>
          <p:nvPr/>
        </p:nvCxnSpPr>
        <p:spPr>
          <a:xfrm flipV="1">
            <a:off x="5603875" y="2871391"/>
            <a:ext cx="1282700" cy="252015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3A0078-77DB-F9CA-C9B1-5A3BB75CC632}"/>
              </a:ext>
            </a:extLst>
          </p:cNvPr>
          <p:cNvSpPr txBox="1"/>
          <p:nvPr/>
        </p:nvSpPr>
        <p:spPr>
          <a:xfrm>
            <a:off x="2088321" y="5315020"/>
            <a:ext cx="8836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输入：直线</a:t>
            </a:r>
            <a:r>
              <a:rPr lang="en-US" altLang="zh-CN" dirty="0"/>
              <a:t>/</a:t>
            </a:r>
            <a:r>
              <a:rPr lang="zh-CN" altLang="en-US" dirty="0"/>
              <a:t>线段标记关注区域 （蓝色红色线段）；每条线最好使用不同颜色</a:t>
            </a:r>
            <a:endParaRPr lang="en-US" altLang="zh-CN" dirty="0"/>
          </a:p>
          <a:p>
            <a:r>
              <a:rPr lang="zh-CN" altLang="en-US" dirty="0"/>
              <a:t>输出：边界提取（虚线，可基于像素阈值调整），最大</a:t>
            </a:r>
            <a:r>
              <a:rPr lang="en-US" altLang="zh-CN" dirty="0"/>
              <a:t>/</a:t>
            </a:r>
            <a:r>
              <a:rPr lang="zh-CN" altLang="en-US" dirty="0"/>
              <a:t>最小距离值以及位置（橘色）</a:t>
            </a:r>
            <a:endParaRPr lang="en-US" altLang="zh-CN" dirty="0"/>
          </a:p>
          <a:p>
            <a:r>
              <a:rPr lang="zh-CN" altLang="en-US" dirty="0"/>
              <a:t>目前需提供一张</a:t>
            </a:r>
            <a:r>
              <a:rPr lang="en-US" altLang="zh-CN" dirty="0"/>
              <a:t>DCIMG</a:t>
            </a:r>
            <a:r>
              <a:rPr lang="zh-CN" altLang="en-US" dirty="0"/>
              <a:t>源图包含关注区域的线段（红色蓝色）以及测量最大</a:t>
            </a:r>
            <a:r>
              <a:rPr lang="en-US" altLang="zh-CN" dirty="0"/>
              <a:t>/</a:t>
            </a:r>
            <a:r>
              <a:rPr lang="zh-CN" altLang="en-US" dirty="0"/>
              <a:t>小距离的线段位置标记（橘色）</a:t>
            </a:r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6243A26-0E14-2519-034B-D305AD6DA3F1}"/>
              </a:ext>
            </a:extLst>
          </p:cNvPr>
          <p:cNvGrpSpPr/>
          <p:nvPr/>
        </p:nvGrpSpPr>
        <p:grpSpPr>
          <a:xfrm>
            <a:off x="5610000" y="2795495"/>
            <a:ext cx="345240" cy="138240"/>
            <a:chOff x="5610000" y="2795495"/>
            <a:chExt cx="34524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B6D864E-F2DA-BA48-22DD-1E0E7ACA9A61}"/>
                    </a:ext>
                  </a:extLst>
                </p14:cNvPr>
                <p14:cNvContentPartPr/>
                <p14:nvPr/>
              </p14:nvContentPartPr>
              <p14:xfrm>
                <a:off x="5610000" y="2834375"/>
                <a:ext cx="217440" cy="99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B6D864E-F2DA-BA48-22DD-1E0E7ACA9A6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03880" y="2828255"/>
                  <a:ext cx="2296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875F47A-8B1D-9999-CE92-978A586FBCF2}"/>
                    </a:ext>
                  </a:extLst>
                </p14:cNvPr>
                <p14:cNvContentPartPr/>
                <p14:nvPr/>
              </p14:nvContentPartPr>
              <p14:xfrm>
                <a:off x="5883240" y="2819255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875F47A-8B1D-9999-CE92-978A586FBCF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77120" y="281313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886964D-AB67-EE77-87EA-51364190ED14}"/>
                    </a:ext>
                  </a:extLst>
                </p14:cNvPr>
                <p14:cNvContentPartPr/>
                <p14:nvPr/>
              </p14:nvContentPartPr>
              <p14:xfrm>
                <a:off x="5921040" y="2795495"/>
                <a:ext cx="34200" cy="11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886964D-AB67-EE77-87EA-51364190ED1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14920" y="2789375"/>
                  <a:ext cx="46440" cy="2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134FA02-9216-FBC3-7EDD-3E485D142321}"/>
                  </a:ext>
                </a:extLst>
              </p14:cNvPr>
              <p14:cNvContentPartPr/>
              <p14:nvPr/>
            </p14:nvContentPartPr>
            <p14:xfrm>
              <a:off x="6029040" y="2776775"/>
              <a:ext cx="9360" cy="1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134FA02-9216-FBC3-7EDD-3E485D14232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22920" y="2770655"/>
                <a:ext cx="21600" cy="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2C28384-3946-93DA-9B62-34F370E04362}"/>
                  </a:ext>
                </a:extLst>
              </p14:cNvPr>
              <p14:cNvContentPartPr/>
              <p14:nvPr/>
            </p14:nvContentPartPr>
            <p14:xfrm>
              <a:off x="6111840" y="2749415"/>
              <a:ext cx="72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2C28384-3946-93DA-9B62-34F370E0436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05720" y="2743295"/>
                <a:ext cx="1296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77EEF1D2-AA3A-90A1-CE97-10AF6F670BA2}"/>
              </a:ext>
            </a:extLst>
          </p:cNvPr>
          <p:cNvGrpSpPr/>
          <p:nvPr/>
        </p:nvGrpSpPr>
        <p:grpSpPr>
          <a:xfrm>
            <a:off x="6187800" y="2687855"/>
            <a:ext cx="328320" cy="51840"/>
            <a:chOff x="6187800" y="2687855"/>
            <a:chExt cx="328320" cy="5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2ADD189-255D-9F8D-EB2C-C77951842387}"/>
                    </a:ext>
                  </a:extLst>
                </p14:cNvPr>
                <p14:cNvContentPartPr/>
                <p14:nvPr/>
              </p14:nvContentPartPr>
              <p14:xfrm>
                <a:off x="6187800" y="2730335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2ADD189-255D-9F8D-EB2C-C7795184238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1680" y="272421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EC15690-2669-D8A1-A799-51CD92DABCDD}"/>
                    </a:ext>
                  </a:extLst>
                </p14:cNvPr>
                <p14:cNvContentPartPr/>
                <p14:nvPr/>
              </p14:nvContentPartPr>
              <p14:xfrm>
                <a:off x="6225960" y="2714855"/>
                <a:ext cx="41040" cy="12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EC15690-2669-D8A1-A799-51CD92DABCD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19840" y="2708735"/>
                  <a:ext cx="532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6A252D7-47C9-045C-28E5-966E8EAEC2A2}"/>
                    </a:ext>
                  </a:extLst>
                </p14:cNvPr>
                <p14:cNvContentPartPr/>
                <p14:nvPr/>
              </p14:nvContentPartPr>
              <p14:xfrm>
                <a:off x="6324600" y="2695415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6A252D7-47C9-045C-28E5-966E8EAEC2A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18480" y="268929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91D0C77-AAA5-E016-DA16-AB7864FC5A41}"/>
                    </a:ext>
                  </a:extLst>
                </p14:cNvPr>
                <p14:cNvContentPartPr/>
                <p14:nvPr/>
              </p14:nvContentPartPr>
              <p14:xfrm>
                <a:off x="6289680" y="2717735"/>
                <a:ext cx="55800" cy="21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91D0C77-AAA5-E016-DA16-AB7864FC5A4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83560" y="2711615"/>
                  <a:ext cx="68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E23C1CD-D5E8-4584-7AA8-D11994EB3625}"/>
                    </a:ext>
                  </a:extLst>
                </p14:cNvPr>
                <p14:cNvContentPartPr/>
                <p14:nvPr/>
              </p14:nvContentPartPr>
              <p14:xfrm>
                <a:off x="6378240" y="2724575"/>
                <a:ext cx="15480" cy="6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E23C1CD-D5E8-4584-7AA8-D11994EB362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72120" y="2718455"/>
                  <a:ext cx="277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FECFD70-BE75-56D1-8065-01429C7E0352}"/>
                    </a:ext>
                  </a:extLst>
                </p14:cNvPr>
                <p14:cNvContentPartPr/>
                <p14:nvPr/>
              </p14:nvContentPartPr>
              <p14:xfrm>
                <a:off x="6435480" y="2699375"/>
                <a:ext cx="8640" cy="2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FECFD70-BE75-56D1-8065-01429C7E035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29360" y="2693255"/>
                  <a:ext cx="2088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A6E3751-6246-BB72-C165-9673D3F2C88B}"/>
                    </a:ext>
                  </a:extLst>
                </p14:cNvPr>
                <p14:cNvContentPartPr/>
                <p14:nvPr/>
              </p14:nvContentPartPr>
              <p14:xfrm>
                <a:off x="6483360" y="2687855"/>
                <a:ext cx="32760" cy="1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A6E3751-6246-BB72-C165-9673D3F2C88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477240" y="2681735"/>
                  <a:ext cx="45000" cy="1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108F8EB-FED6-5651-11F2-0E3690D2D6FA}"/>
                  </a:ext>
                </a:extLst>
              </p14:cNvPr>
              <p14:cNvContentPartPr/>
              <p14:nvPr/>
            </p14:nvContentPartPr>
            <p14:xfrm>
              <a:off x="6591000" y="2669855"/>
              <a:ext cx="435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108F8EB-FED6-5651-11F2-0E3690D2D6F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84880" y="2663735"/>
                <a:ext cx="558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9292B228-D00E-4153-F994-084B1CA0E164}"/>
              </a:ext>
            </a:extLst>
          </p:cNvPr>
          <p:cNvGrpSpPr/>
          <p:nvPr/>
        </p:nvGrpSpPr>
        <p:grpSpPr>
          <a:xfrm>
            <a:off x="6743640" y="2628815"/>
            <a:ext cx="75240" cy="32040"/>
            <a:chOff x="6743640" y="2628815"/>
            <a:chExt cx="75240" cy="3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E646B6C-7481-2E8B-D16B-C0F70C30F410}"/>
                    </a:ext>
                  </a:extLst>
                </p14:cNvPr>
                <p14:cNvContentPartPr/>
                <p14:nvPr/>
              </p14:nvContentPartPr>
              <p14:xfrm>
                <a:off x="6743640" y="2647895"/>
                <a:ext cx="108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E646B6C-7481-2E8B-D16B-C0F70C30F41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37520" y="2641775"/>
                  <a:ext cx="133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B74DD4C-15A8-EB91-4CD8-E403BF88303E}"/>
                    </a:ext>
                  </a:extLst>
                </p14:cNvPr>
                <p14:cNvContentPartPr/>
                <p14:nvPr/>
              </p14:nvContentPartPr>
              <p14:xfrm>
                <a:off x="6800520" y="2628815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B74DD4C-15A8-EB91-4CD8-E403BF88303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94400" y="262269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5039F93-3F4F-C0FD-611E-99A46190D2F0}"/>
                    </a:ext>
                  </a:extLst>
                </p14:cNvPr>
                <p14:cNvContentPartPr/>
                <p14:nvPr/>
              </p14:nvContentPartPr>
              <p14:xfrm>
                <a:off x="6743640" y="2659055"/>
                <a:ext cx="6120" cy="1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5039F93-3F4F-C0FD-611E-99A46190D2F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737520" y="2652935"/>
                  <a:ext cx="1836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45B8378-33CF-14E4-B9BF-A7248D5CDEAE}"/>
                    </a:ext>
                  </a:extLst>
                </p14:cNvPr>
                <p14:cNvContentPartPr/>
                <p14:nvPr/>
              </p14:nvContentPartPr>
              <p14:xfrm>
                <a:off x="6772080" y="2644655"/>
                <a:ext cx="108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45B8378-33CF-14E4-B9BF-A7248D5CDEA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765960" y="2638535"/>
                  <a:ext cx="133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DAD9294-4DE4-94CD-E8F2-093AB83885B7}"/>
                    </a:ext>
                  </a:extLst>
                </p14:cNvPr>
                <p14:cNvContentPartPr/>
                <p14:nvPr/>
              </p14:nvContentPartPr>
              <p14:xfrm>
                <a:off x="6791160" y="2641415"/>
                <a:ext cx="2772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DAD9294-4DE4-94CD-E8F2-093AB83885B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85040" y="2635295"/>
                  <a:ext cx="3996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0B8B911-8B99-3FE6-F3FF-7AEC6F2CD4C2}"/>
              </a:ext>
            </a:extLst>
          </p:cNvPr>
          <p:cNvGrpSpPr/>
          <p:nvPr/>
        </p:nvGrpSpPr>
        <p:grpSpPr>
          <a:xfrm>
            <a:off x="6889440" y="2641415"/>
            <a:ext cx="108720" cy="360"/>
            <a:chOff x="6889440" y="2641415"/>
            <a:chExt cx="10872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3D53F2-55BE-1248-E1A0-238B160E2D30}"/>
                    </a:ext>
                  </a:extLst>
                </p14:cNvPr>
                <p14:cNvContentPartPr/>
                <p14:nvPr/>
              </p14:nvContentPartPr>
              <p14:xfrm>
                <a:off x="6889440" y="2641415"/>
                <a:ext cx="21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3D53F2-55BE-1248-E1A0-238B160E2D3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83320" y="2635295"/>
                  <a:ext cx="144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AA4224B-1768-DAC5-26B3-EF6A2A459A4A}"/>
                    </a:ext>
                  </a:extLst>
                </p14:cNvPr>
                <p14:cNvContentPartPr/>
                <p14:nvPr/>
              </p14:nvContentPartPr>
              <p14:xfrm>
                <a:off x="6924360" y="2641415"/>
                <a:ext cx="1332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AA4224B-1768-DAC5-26B3-EF6A2A459A4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18240" y="2635295"/>
                  <a:ext cx="2556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1FEF0E9-DC92-A79B-4861-AFED44068CB0}"/>
                    </a:ext>
                  </a:extLst>
                </p14:cNvPr>
                <p14:cNvContentPartPr/>
                <p14:nvPr/>
              </p14:nvContentPartPr>
              <p14:xfrm>
                <a:off x="6965760" y="2641415"/>
                <a:ext cx="288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1FEF0E9-DC92-A79B-4861-AFED44068CB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959640" y="2635295"/>
                  <a:ext cx="151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55EDD4E-27B3-1A0D-55EA-51DCBEEA8548}"/>
                    </a:ext>
                  </a:extLst>
                </p14:cNvPr>
                <p14:cNvContentPartPr/>
                <p14:nvPr/>
              </p14:nvContentPartPr>
              <p14:xfrm>
                <a:off x="6997440" y="2641415"/>
                <a:ext cx="72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55EDD4E-27B3-1A0D-55EA-51DCBEEA85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991320" y="2635295"/>
                  <a:ext cx="12960" cy="1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0015F01-6575-C174-C9B9-E25EA4F502D9}"/>
              </a:ext>
            </a:extLst>
          </p:cNvPr>
          <p:cNvGrpSpPr/>
          <p:nvPr/>
        </p:nvGrpSpPr>
        <p:grpSpPr>
          <a:xfrm>
            <a:off x="5702160" y="3082775"/>
            <a:ext cx="353880" cy="51120"/>
            <a:chOff x="5702160" y="3082775"/>
            <a:chExt cx="353880" cy="5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0CF98C3-4A42-C639-573B-869815675232}"/>
                    </a:ext>
                  </a:extLst>
                </p14:cNvPr>
                <p14:cNvContentPartPr/>
                <p14:nvPr/>
              </p14:nvContentPartPr>
              <p14:xfrm>
                <a:off x="5702160" y="3133535"/>
                <a:ext cx="9684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0CF98C3-4A42-C639-573B-86981567523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696040" y="3127415"/>
                  <a:ext cx="1090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FD31670-D816-A991-7EF2-67A07ADCA36F}"/>
                    </a:ext>
                  </a:extLst>
                </p14:cNvPr>
                <p14:cNvContentPartPr/>
                <p14:nvPr/>
              </p14:nvContentPartPr>
              <p14:xfrm>
                <a:off x="5841840" y="3083135"/>
                <a:ext cx="118440" cy="37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FD31670-D816-A991-7EF2-67A07ADCA36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35720" y="3077015"/>
                  <a:ext cx="130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953D378-A783-3DA1-9D58-EA3BA25B7B1C}"/>
                    </a:ext>
                  </a:extLst>
                </p14:cNvPr>
                <p14:cNvContentPartPr/>
                <p14:nvPr/>
              </p14:nvContentPartPr>
              <p14:xfrm>
                <a:off x="6016440" y="3082775"/>
                <a:ext cx="39600" cy="3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953D378-A783-3DA1-9D58-EA3BA25B7B1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010320" y="3076655"/>
                  <a:ext cx="51840" cy="1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F060043-D501-E2EB-7FC1-4729B5E73833}"/>
                  </a:ext>
                </a:extLst>
              </p14:cNvPr>
              <p14:cNvContentPartPr/>
              <p14:nvPr/>
            </p14:nvContentPartPr>
            <p14:xfrm>
              <a:off x="6175200" y="3070535"/>
              <a:ext cx="12600" cy="61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F060043-D501-E2EB-7FC1-4729B5E7383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169080" y="3064415"/>
                <a:ext cx="2484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E04B94E-8F6D-2264-6CD0-EADC91E1DDDD}"/>
                  </a:ext>
                </a:extLst>
              </p14:cNvPr>
              <p14:cNvContentPartPr/>
              <p14:nvPr/>
            </p14:nvContentPartPr>
            <p14:xfrm>
              <a:off x="6232440" y="3036335"/>
              <a:ext cx="22320" cy="21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E04B94E-8F6D-2264-6CD0-EADC91E1DDD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226320" y="3030215"/>
                <a:ext cx="34560" cy="1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5DE7FA3B-DBB5-5E2E-D389-FFBF4AFDA5AB}"/>
              </a:ext>
            </a:extLst>
          </p:cNvPr>
          <p:cNvGrpSpPr/>
          <p:nvPr/>
        </p:nvGrpSpPr>
        <p:grpSpPr>
          <a:xfrm>
            <a:off x="6349800" y="3016535"/>
            <a:ext cx="88200" cy="15840"/>
            <a:chOff x="6349800" y="3016535"/>
            <a:chExt cx="88200" cy="1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00C82FA-DA94-EC15-A617-E5E7D434E314}"/>
                    </a:ext>
                  </a:extLst>
                </p14:cNvPr>
                <p14:cNvContentPartPr/>
                <p14:nvPr/>
              </p14:nvContentPartPr>
              <p14:xfrm>
                <a:off x="6349800" y="3032015"/>
                <a:ext cx="21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00C82FA-DA94-EC15-A617-E5E7D434E31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43680" y="3025895"/>
                  <a:ext cx="144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DB8E1C0-CE19-E1E8-D9D6-8ED4C17FB7DF}"/>
                    </a:ext>
                  </a:extLst>
                </p14:cNvPr>
                <p14:cNvContentPartPr/>
                <p14:nvPr/>
              </p14:nvContentPartPr>
              <p14:xfrm>
                <a:off x="6391200" y="3016535"/>
                <a:ext cx="46800" cy="15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DB8E1C0-CE19-E1E8-D9D6-8ED4C17FB7D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85080" y="3010415"/>
                  <a:ext cx="5904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C048E92-D887-7429-52AF-66A43C35F145}"/>
              </a:ext>
            </a:extLst>
          </p:cNvPr>
          <p:cNvGrpSpPr/>
          <p:nvPr/>
        </p:nvGrpSpPr>
        <p:grpSpPr>
          <a:xfrm>
            <a:off x="6483360" y="2951735"/>
            <a:ext cx="255960" cy="39600"/>
            <a:chOff x="6483360" y="2951735"/>
            <a:chExt cx="255960" cy="3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D4E9409-3086-DB57-0B67-D6D32A97AAB5}"/>
                    </a:ext>
                  </a:extLst>
                </p14:cNvPr>
                <p14:cNvContentPartPr/>
                <p14:nvPr/>
              </p14:nvContentPartPr>
              <p14:xfrm>
                <a:off x="6483360" y="2989535"/>
                <a:ext cx="11160" cy="1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D4E9409-3086-DB57-0B67-D6D32A97AAB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77240" y="2983415"/>
                  <a:ext cx="2340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48B6F4B-846B-208C-269F-B92AB2A212D2}"/>
                    </a:ext>
                  </a:extLst>
                </p14:cNvPr>
                <p14:cNvContentPartPr/>
                <p14:nvPr/>
              </p14:nvContentPartPr>
              <p14:xfrm>
                <a:off x="6546720" y="2974775"/>
                <a:ext cx="30600" cy="3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48B6F4B-846B-208C-269F-B92AB2A212D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40600" y="2968655"/>
                  <a:ext cx="428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E8BF429-9558-182A-5BD9-BAA3C73857D0}"/>
                    </a:ext>
                  </a:extLst>
                </p14:cNvPr>
                <p14:cNvContentPartPr/>
                <p14:nvPr/>
              </p14:nvContentPartPr>
              <p14:xfrm>
                <a:off x="6600720" y="2971535"/>
                <a:ext cx="4428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E8BF429-9558-182A-5BD9-BAA3C73857D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594600" y="2965415"/>
                  <a:ext cx="565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4867CD9-DECB-6C41-D451-980D08437BB4}"/>
                    </a:ext>
                  </a:extLst>
                </p14:cNvPr>
                <p14:cNvContentPartPr/>
                <p14:nvPr/>
              </p14:nvContentPartPr>
              <p14:xfrm>
                <a:off x="6695760" y="2969735"/>
                <a:ext cx="8280" cy="2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4867CD9-DECB-6C41-D451-980D08437BB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689640" y="2963615"/>
                  <a:ext cx="2052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CA2E0A6-D68F-4EEF-EF41-14FA4D2DA841}"/>
                    </a:ext>
                  </a:extLst>
                </p14:cNvPr>
                <p14:cNvContentPartPr/>
                <p14:nvPr/>
              </p14:nvContentPartPr>
              <p14:xfrm>
                <a:off x="6724560" y="2951735"/>
                <a:ext cx="14760" cy="4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CA2E0A6-D68F-4EEF-EF41-14FA4D2DA84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18440" y="2945615"/>
                  <a:ext cx="27000" cy="1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5AE6DFA-703E-F068-ADD8-ABAAB94C2E82}"/>
              </a:ext>
            </a:extLst>
          </p:cNvPr>
          <p:cNvGrpSpPr/>
          <p:nvPr/>
        </p:nvGrpSpPr>
        <p:grpSpPr>
          <a:xfrm>
            <a:off x="6800520" y="2914655"/>
            <a:ext cx="13320" cy="12960"/>
            <a:chOff x="6800520" y="2914655"/>
            <a:chExt cx="13320" cy="1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7DE515F-E2EE-4348-00B9-3186EE36EFF8}"/>
                    </a:ext>
                  </a:extLst>
                </p14:cNvPr>
                <p14:cNvContentPartPr/>
                <p14:nvPr/>
              </p14:nvContentPartPr>
              <p14:xfrm>
                <a:off x="6800520" y="2927255"/>
                <a:ext cx="3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7DE515F-E2EE-4348-00B9-3186EE36EFF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794400" y="292113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4C79701-86BB-E118-066D-846BC81D8540}"/>
                    </a:ext>
                  </a:extLst>
                </p14:cNvPr>
                <p14:cNvContentPartPr/>
                <p14:nvPr/>
              </p14:nvContentPartPr>
              <p14:xfrm>
                <a:off x="6813480" y="2914655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4C79701-86BB-E118-066D-846BC81D854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807360" y="290853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A688B7C-308A-FA8B-9B5A-C3EE9333A792}"/>
                  </a:ext>
                </a:extLst>
              </p14:cNvPr>
              <p14:cNvContentPartPr/>
              <p14:nvPr/>
            </p14:nvContentPartPr>
            <p14:xfrm>
              <a:off x="4546170" y="5721070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A688B7C-308A-FA8B-9B5A-C3EE9333A79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540050" y="571495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BC73CC8-54CC-C371-BC67-C2A29EADA9D0}"/>
                  </a:ext>
                </a:extLst>
              </p14:cNvPr>
              <p14:cNvContentPartPr/>
              <p14:nvPr/>
            </p14:nvContentPartPr>
            <p14:xfrm>
              <a:off x="6203970" y="2730190"/>
              <a:ext cx="32040" cy="2671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BC73CC8-54CC-C371-BC67-C2A29EADA9D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197850" y="2724070"/>
                <a:ext cx="4428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643AA5D-B418-C137-4D80-FA4DB6344326}"/>
                  </a:ext>
                </a:extLst>
              </p14:cNvPr>
              <p14:cNvContentPartPr/>
              <p14:nvPr/>
            </p14:nvContentPartPr>
            <p14:xfrm>
              <a:off x="5778090" y="2869870"/>
              <a:ext cx="13320" cy="2102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643AA5D-B418-C137-4D80-FA4DB634432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771970" y="2863750"/>
                <a:ext cx="25560" cy="22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3783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8C8DAF-A496-F8F7-D83C-EA3D6D7B5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197" y="317141"/>
            <a:ext cx="5382704" cy="3027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5AF48-C114-FD39-5FBE-FE60FF13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301675"/>
            <a:ext cx="5410200" cy="30432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C63BE7-003B-460A-1484-B92B1B2980FF}"/>
              </a:ext>
            </a:extLst>
          </p:cNvPr>
          <p:cNvSpPr txBox="1"/>
          <p:nvPr/>
        </p:nvSpPr>
        <p:spPr>
          <a:xfrm>
            <a:off x="2867582" y="17059"/>
            <a:ext cx="6791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输入：图</a:t>
            </a:r>
            <a:r>
              <a:rPr lang="en-US" altLang="zh-CN" sz="1200" dirty="0"/>
              <a:t>1</a:t>
            </a:r>
            <a:r>
              <a:rPr lang="zh-CN" altLang="en-US" sz="1200" dirty="0"/>
              <a:t>（左）</a:t>
            </a:r>
            <a:r>
              <a:rPr lang="en-US" altLang="zh-CN" sz="1200" dirty="0"/>
              <a:t>. </a:t>
            </a:r>
            <a:r>
              <a:rPr lang="zh-CN" altLang="en-US" sz="1200" dirty="0"/>
              <a:t> 原始图</a:t>
            </a:r>
            <a:r>
              <a:rPr lang="en-US" altLang="zh-CN" sz="1200" dirty="0"/>
              <a:t>;       </a:t>
            </a:r>
            <a:r>
              <a:rPr lang="zh-CN" altLang="en-US" sz="1200" dirty="0"/>
              <a:t>图</a:t>
            </a:r>
            <a:r>
              <a:rPr lang="en-US" altLang="zh-CN" sz="1200" dirty="0"/>
              <a:t>2 </a:t>
            </a:r>
            <a:r>
              <a:rPr lang="zh-CN" altLang="en-US" sz="1200" dirty="0"/>
              <a:t>（右）</a:t>
            </a:r>
            <a:r>
              <a:rPr lang="en-US" altLang="zh-CN" sz="1200" dirty="0"/>
              <a:t>. </a:t>
            </a:r>
            <a:r>
              <a:rPr lang="zh-CN" altLang="en-US" sz="1200" dirty="0"/>
              <a:t>原始图</a:t>
            </a:r>
            <a:r>
              <a:rPr lang="en-US" altLang="zh-CN" sz="1200" dirty="0"/>
              <a:t>+</a:t>
            </a:r>
            <a:r>
              <a:rPr lang="zh-CN" altLang="en-US" sz="1200" dirty="0"/>
              <a:t>（非黑白色）直线标记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3F7FB8-64A8-61A3-2C78-C053D69A9B12}"/>
              </a:ext>
            </a:extLst>
          </p:cNvPr>
          <p:cNvSpPr txBox="1"/>
          <p:nvPr/>
        </p:nvSpPr>
        <p:spPr>
          <a:xfrm>
            <a:off x="342901" y="3391078"/>
            <a:ext cx="11708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输出：图</a:t>
            </a:r>
            <a:r>
              <a:rPr lang="en-US" altLang="zh-CN" sz="1200" dirty="0"/>
              <a:t>3.</a:t>
            </a:r>
            <a:r>
              <a:rPr lang="zh-CN" altLang="en-US" sz="1200" dirty="0"/>
              <a:t>标记线周围建立提取区（蓝色）区内提取边界（黄绿色，线粗</a:t>
            </a:r>
            <a:r>
              <a:rPr lang="en-US" altLang="zh-CN" sz="1200" dirty="0"/>
              <a:t>5</a:t>
            </a:r>
            <a:r>
              <a:rPr lang="zh-CN" altLang="en-US" sz="1200" dirty="0"/>
              <a:t>像素）；图</a:t>
            </a:r>
            <a:r>
              <a:rPr lang="en-US" altLang="zh-CN" sz="1200" dirty="0"/>
              <a:t>4. </a:t>
            </a:r>
            <a:r>
              <a:rPr lang="zh-CN" altLang="en-US" sz="1200" dirty="0"/>
              <a:t>内径测量位置（红色），最大内径（黄色，距离数值基于像素位置计算）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6EBCC2-6F0E-5D5F-AAA9-1F4C4244D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196" y="3727380"/>
            <a:ext cx="5458903" cy="3070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73D6B3-884A-56D4-57FE-7402F6498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99" y="3727381"/>
            <a:ext cx="5458903" cy="30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38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D209F4-3AAE-6A01-C2AE-C81CF6DBD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857" y="2836854"/>
            <a:ext cx="5458903" cy="3070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7D87E-B9F6-413B-2F4C-BADCA903A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28" y="426396"/>
            <a:ext cx="5458903" cy="3070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D30227-C483-F41F-1952-A991477C50E2}"/>
              </a:ext>
            </a:extLst>
          </p:cNvPr>
          <p:cNvSpPr txBox="1"/>
          <p:nvPr/>
        </p:nvSpPr>
        <p:spPr>
          <a:xfrm>
            <a:off x="396240" y="4049006"/>
            <a:ext cx="5699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/>
              <a:t>区内提取边界像素阈值</a:t>
            </a:r>
            <a:r>
              <a:rPr lang="zh-CN" altLang="en-US" dirty="0"/>
              <a:t>微调，最大内径位置稍有变化</a:t>
            </a:r>
            <a:endParaRPr lang="en-US" altLang="zh-CN" dirty="0"/>
          </a:p>
          <a:p>
            <a:r>
              <a:rPr lang="en-US" altLang="zh-CN" dirty="0"/>
              <a:t>****</a:t>
            </a:r>
            <a:r>
              <a:rPr lang="zh-CN" altLang="en-US" dirty="0"/>
              <a:t>最大内径算法需调整，目前基于</a:t>
            </a:r>
            <a:r>
              <a:rPr lang="zh-CN" altLang="en-US"/>
              <a:t>边界点对点位置计算，后期考虑用组成边界的线段最短距离计算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2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0BC058-6AF2-625B-59A2-50E1B59B4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12" y="3429000"/>
            <a:ext cx="3614664" cy="2518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1E5D2F-F59B-7BE2-CE7B-9A62B9730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474" y="443816"/>
            <a:ext cx="3542211" cy="2468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57DD7-287E-EC1F-DF90-4C1F61BC7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418" y="443816"/>
            <a:ext cx="3542211" cy="24683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3ACAF8-8235-5737-5C8A-970E3A063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522" y="3429000"/>
            <a:ext cx="3614664" cy="25188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85077B-76E7-AB1C-1F98-C64F629E2F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4867" y="3442244"/>
            <a:ext cx="3614664" cy="25188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4048FC-F287-9E75-B7A4-BCB3FE845997}"/>
              </a:ext>
            </a:extLst>
          </p:cNvPr>
          <p:cNvSpPr txBox="1"/>
          <p:nvPr/>
        </p:nvSpPr>
        <p:spPr>
          <a:xfrm>
            <a:off x="950118" y="5961124"/>
            <a:ext cx="268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边界提取区域确定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266E5A-AB8E-6578-C37A-A0EA6B439F67}"/>
              </a:ext>
            </a:extLst>
          </p:cNvPr>
          <p:cNvSpPr txBox="1"/>
          <p:nvPr/>
        </p:nvSpPr>
        <p:spPr>
          <a:xfrm>
            <a:off x="4405123" y="5961124"/>
            <a:ext cx="3381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边界提取 </a:t>
            </a:r>
            <a:r>
              <a:rPr lang="en-US" altLang="zh-CN" dirty="0"/>
              <a:t>(</a:t>
            </a:r>
            <a:r>
              <a:rPr lang="zh-CN" altLang="en-US" dirty="0">
                <a:highlight>
                  <a:srgbClr val="FFFF00"/>
                </a:highlight>
              </a:rPr>
              <a:t>缺深色区域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25F6A-8350-F846-CC17-A75A3B89DC9D}"/>
              </a:ext>
            </a:extLst>
          </p:cNvPr>
          <p:cNvSpPr txBox="1"/>
          <p:nvPr/>
        </p:nvSpPr>
        <p:spPr>
          <a:xfrm>
            <a:off x="8561825" y="5951015"/>
            <a:ext cx="268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距离计算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55DF6B-662C-401D-9BA0-355A1CD2EF49}"/>
              </a:ext>
            </a:extLst>
          </p:cNvPr>
          <p:cNvSpPr txBox="1"/>
          <p:nvPr/>
        </p:nvSpPr>
        <p:spPr>
          <a:xfrm>
            <a:off x="5084063" y="0"/>
            <a:ext cx="125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输入</a:t>
            </a: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036BA07-2C4B-94DF-62CC-A77B5CD41656}"/>
              </a:ext>
            </a:extLst>
          </p:cNvPr>
          <p:cNvSpPr/>
          <p:nvPr/>
        </p:nvSpPr>
        <p:spPr>
          <a:xfrm rot="5400000">
            <a:off x="5572447" y="2918932"/>
            <a:ext cx="335126" cy="4706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5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67C7-0B31-B6E5-AC55-A5F426C7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48" y="416870"/>
            <a:ext cx="10515600" cy="735273"/>
          </a:xfrm>
        </p:spPr>
        <p:txBody>
          <a:bodyPr>
            <a:normAutofit/>
          </a:bodyPr>
          <a:lstStyle/>
          <a:p>
            <a:r>
              <a:rPr lang="zh-CN" altLang="en-US" dirty="0"/>
              <a:t>待解决问题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22978-2C7F-7A13-B3B4-DDA4A69E8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67" y="1247812"/>
            <a:ext cx="6486144" cy="2181188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黑色（</a:t>
            </a:r>
            <a:r>
              <a:rPr lang="en-US" altLang="zh-CN" sz="1800" dirty="0"/>
              <a:t>Darker) </a:t>
            </a:r>
            <a:r>
              <a:rPr lang="zh-CN" altLang="en-US" sz="1800" dirty="0"/>
              <a:t>区域特征提取</a:t>
            </a:r>
            <a:endParaRPr lang="en-US" altLang="zh-CN" sz="1800" dirty="0"/>
          </a:p>
          <a:p>
            <a:pPr lvl="1"/>
            <a:r>
              <a:rPr lang="en-US" sz="1800" dirty="0"/>
              <a:t>Use zonal based adaptive threshold</a:t>
            </a:r>
          </a:p>
          <a:p>
            <a:r>
              <a:rPr lang="zh-CN" altLang="en-US" sz="1800" dirty="0"/>
              <a:t>边界连接正确性</a:t>
            </a:r>
            <a:r>
              <a:rPr lang="en-US" altLang="zh-CN" sz="1800" dirty="0"/>
              <a:t>(automatic closure)</a:t>
            </a:r>
          </a:p>
          <a:p>
            <a:pPr lvl="1"/>
            <a:r>
              <a:rPr lang="en-US" sz="1800" dirty="0"/>
              <a:t>Apply a gap for checking </a:t>
            </a:r>
          </a:p>
          <a:p>
            <a:r>
              <a:rPr lang="zh-CN" altLang="en-US" sz="1800" dirty="0"/>
              <a:t>边界平滑</a:t>
            </a:r>
            <a:endParaRPr lang="en-US" altLang="zh-CN" sz="1800" dirty="0"/>
          </a:p>
          <a:p>
            <a:pPr lvl="1"/>
            <a:r>
              <a:rPr lang="en-US" altLang="zh-CN" sz="1800" dirty="0"/>
              <a:t>Spline </a:t>
            </a:r>
            <a:r>
              <a:rPr lang="zh-CN" altLang="en-US" sz="1800" dirty="0"/>
              <a:t>？</a:t>
            </a:r>
            <a:endParaRPr lang="en-US" altLang="zh-CN" sz="1800" dirty="0"/>
          </a:p>
          <a:p>
            <a:pPr lvl="1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05B95-788C-394A-E64F-4E6D38823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43" y="3685033"/>
            <a:ext cx="3790068" cy="1947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242233-EFB6-9E09-818E-E941B9390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418" y="1027906"/>
            <a:ext cx="3625596" cy="2526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395AD-351C-030F-98F5-E4DD6BF85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076" y="4750305"/>
            <a:ext cx="1971950" cy="127652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D4F961-9819-E062-218E-1B30B349809F}"/>
              </a:ext>
            </a:extLst>
          </p:cNvPr>
          <p:cNvCxnSpPr/>
          <p:nvPr/>
        </p:nvCxnSpPr>
        <p:spPr>
          <a:xfrm flipV="1">
            <a:off x="5093208" y="2103120"/>
            <a:ext cx="4123944" cy="23500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F914D4-8E41-4830-C615-FB57BDE29CA7}"/>
              </a:ext>
            </a:extLst>
          </p:cNvPr>
          <p:cNvCxnSpPr/>
          <p:nvPr/>
        </p:nvCxnSpPr>
        <p:spPr>
          <a:xfrm>
            <a:off x="4270248" y="5056632"/>
            <a:ext cx="4215384" cy="37490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D525643-A277-A328-8882-FC7E08FB7128}"/>
              </a:ext>
            </a:extLst>
          </p:cNvPr>
          <p:cNvSpPr txBox="1"/>
          <p:nvPr/>
        </p:nvSpPr>
        <p:spPr>
          <a:xfrm>
            <a:off x="4086510" y="5703912"/>
            <a:ext cx="268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不同标记色分开处理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060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367</Words>
  <Application>Microsoft Office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待解决问题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Jing Li</dc:creator>
  <cp:lastModifiedBy>Jing Li</cp:lastModifiedBy>
  <cp:revision>31</cp:revision>
  <dcterms:created xsi:type="dcterms:W3CDTF">2025-01-14T17:07:59Z</dcterms:created>
  <dcterms:modified xsi:type="dcterms:W3CDTF">2025-01-21T00:58:56Z</dcterms:modified>
</cp:coreProperties>
</file>